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1" d="100"/>
          <a:sy n="101" d="100"/>
        </p:scale>
        <p:origin x="-132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C2862-8BB3-6547-AC1D-A68FE6C2FFC4}" type="datetimeFigureOut">
              <a:rPr lang="en-US" smtClean="0"/>
              <a:t>4/23/14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66BBB-9A87-A14D-91F8-9CCE4E698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C2862-8BB3-6547-AC1D-A68FE6C2FFC4}" type="datetimeFigureOut">
              <a:rPr lang="en-US" smtClean="0"/>
              <a:t>4/23/14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66BBB-9A87-A14D-91F8-9CCE4E698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C2862-8BB3-6547-AC1D-A68FE6C2FFC4}" type="datetimeFigureOut">
              <a:rPr lang="en-US" smtClean="0"/>
              <a:t>4/23/14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66BBB-9A87-A14D-91F8-9CCE4E698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C2862-8BB3-6547-AC1D-A68FE6C2FFC4}" type="datetimeFigureOut">
              <a:rPr lang="en-US" smtClean="0"/>
              <a:t>4/23/14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66BBB-9A87-A14D-91F8-9CCE4E698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C2862-8BB3-6547-AC1D-A68FE6C2FFC4}" type="datetimeFigureOut">
              <a:rPr lang="en-US" smtClean="0"/>
              <a:t>4/23/14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66BBB-9A87-A14D-91F8-9CCE4E698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C2862-8BB3-6547-AC1D-A68FE6C2FFC4}" type="datetimeFigureOut">
              <a:rPr lang="en-US" smtClean="0"/>
              <a:t>4/23/14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66BBB-9A87-A14D-91F8-9CCE4E698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C2862-8BB3-6547-AC1D-A68FE6C2FFC4}" type="datetimeFigureOut">
              <a:rPr lang="en-US" smtClean="0"/>
              <a:t>4/23/14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66BBB-9A87-A14D-91F8-9CCE4E698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C2862-8BB3-6547-AC1D-A68FE6C2FFC4}" type="datetimeFigureOut">
              <a:rPr lang="en-US" smtClean="0"/>
              <a:t>4/23/14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66BBB-9A87-A14D-91F8-9CCE4E698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C2862-8BB3-6547-AC1D-A68FE6C2FFC4}" type="datetimeFigureOut">
              <a:rPr lang="en-US" smtClean="0"/>
              <a:t>4/23/14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66BBB-9A87-A14D-91F8-9CCE4E698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C2862-8BB3-6547-AC1D-A68FE6C2FFC4}" type="datetimeFigureOut">
              <a:rPr lang="en-US" smtClean="0"/>
              <a:t>4/23/14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66BBB-9A87-A14D-91F8-9CCE4E698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C2862-8BB3-6547-AC1D-A68FE6C2FFC4}" type="datetimeFigureOut">
              <a:rPr lang="en-US" smtClean="0"/>
              <a:t>4/23/14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66BBB-9A87-A14D-91F8-9CCE4E698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1C2862-8BB3-6547-AC1D-A68FE6C2FFC4}" type="datetimeFigureOut">
              <a:rPr lang="en-US" smtClean="0"/>
              <a:t>4/23/14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66BBB-9A87-A14D-91F8-9CCE4E698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4244" y="386570"/>
            <a:ext cx="7772400" cy="1843889"/>
          </a:xfrm>
        </p:spPr>
        <p:txBody>
          <a:bodyPr>
            <a:normAutofit/>
          </a:bodyPr>
          <a:lstStyle/>
          <a:p>
            <a:r>
              <a:rPr lang="en-US" sz="6000" dirty="0" smtClean="0">
                <a:latin typeface="Helvetica"/>
                <a:cs typeface="Helvetica"/>
              </a:rPr>
              <a:t>Peregrine</a:t>
            </a:r>
            <a:endParaRPr lang="en-US" sz="6000" dirty="0">
              <a:latin typeface="Helvetica"/>
              <a:cs typeface="Helvetica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4041" y="2716164"/>
            <a:ext cx="8725935" cy="3734726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Helvetica"/>
                <a:cs typeface="Helvetica"/>
              </a:rPr>
              <a:t>A human friendly aerial micro-sized drone that assists people in daily activities.</a:t>
            </a:r>
          </a:p>
          <a:p>
            <a:endParaRPr lang="en-US" dirty="0">
              <a:latin typeface="Helvetica"/>
              <a:cs typeface="Helvetica"/>
            </a:endParaRPr>
          </a:p>
          <a:p>
            <a:r>
              <a:rPr lang="en-US" dirty="0" smtClean="0">
                <a:latin typeface="Helvetica"/>
                <a:cs typeface="Helvetica"/>
              </a:rPr>
              <a:t>We offer </a:t>
            </a:r>
            <a:r>
              <a:rPr lang="en-US" u="sng" dirty="0" smtClean="0">
                <a:latin typeface="Helvetica"/>
                <a:cs typeface="Helvetica"/>
              </a:rPr>
              <a:t>rental drones </a:t>
            </a:r>
            <a:r>
              <a:rPr lang="en-US" dirty="0" smtClean="0">
                <a:latin typeface="Helvetica"/>
                <a:cs typeface="Helvetica"/>
              </a:rPr>
              <a:t>and </a:t>
            </a:r>
            <a:r>
              <a:rPr lang="en-US" u="sng" dirty="0" smtClean="0">
                <a:latin typeface="Helvetica"/>
                <a:cs typeface="Helvetica"/>
              </a:rPr>
              <a:t>personal drones</a:t>
            </a:r>
            <a:r>
              <a:rPr lang="en-US" dirty="0" smtClean="0">
                <a:latin typeface="Helvetica"/>
                <a:cs typeface="Helvetica"/>
              </a:rPr>
              <a:t> for specialized applications.</a:t>
            </a:r>
          </a:p>
          <a:p>
            <a:endParaRPr lang="en-US" dirty="0">
              <a:latin typeface="Helvetica"/>
              <a:cs typeface="Helvetica"/>
            </a:endParaRPr>
          </a:p>
          <a:p>
            <a:r>
              <a:rPr lang="en-US" dirty="0" smtClean="0">
                <a:solidFill>
                  <a:srgbClr val="FFFF00"/>
                </a:solidFill>
                <a:latin typeface="Helvetica"/>
                <a:cs typeface="Helvetica"/>
              </a:rPr>
              <a:t>Spin off from Team IFOR, founded in 2010 at BITS Pilani, Dubai Campus, U.A.E</a:t>
            </a:r>
            <a:endParaRPr lang="en-US" dirty="0">
              <a:solidFill>
                <a:srgbClr val="FFFF00"/>
              </a:solidFill>
              <a:latin typeface="Helvetica"/>
              <a:cs typeface="Helvetica"/>
            </a:endParaRPr>
          </a:p>
        </p:txBody>
      </p:sp>
      <p:sp>
        <p:nvSpPr>
          <p:cNvPr id="5" name="4-Point Star 4"/>
          <p:cNvSpPr/>
          <p:nvPr/>
        </p:nvSpPr>
        <p:spPr>
          <a:xfrm>
            <a:off x="564244" y="386570"/>
            <a:ext cx="1445941" cy="1433530"/>
          </a:xfrm>
          <a:prstGeom prst="star4">
            <a:avLst/>
          </a:prstGeom>
          <a:solidFill>
            <a:schemeClr val="accent3">
              <a:lumMod val="50000"/>
            </a:schemeClr>
          </a:solidFill>
          <a:ln w="38100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solidFill>
                <a:schemeClr val="bg1"/>
              </a:solidFill>
              <a:latin typeface="Trajan Pro"/>
              <a:cs typeface="Trajan Pro"/>
            </a:endParaRPr>
          </a:p>
        </p:txBody>
      </p:sp>
    </p:spTree>
    <p:extLst>
      <p:ext uri="{BB962C8B-B14F-4D97-AF65-F5344CB8AC3E}">
        <p14:creationId xmlns:p14="http://schemas.microsoft.com/office/powerpoint/2010/main" val="1376166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Revolutionizing civilian drones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13564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Helvetica"/>
                <a:cs typeface="Helvetica"/>
              </a:rPr>
              <a:t>Most people are apprehensive about the word ‘drones’, and relate to it as ‘killing machine’.</a:t>
            </a:r>
          </a:p>
          <a:p>
            <a:r>
              <a:rPr lang="en-US" sz="2800" dirty="0" smtClean="0">
                <a:latin typeface="Helvetica"/>
                <a:cs typeface="Helvetica"/>
              </a:rPr>
              <a:t>Micro sized aerial robots are not yet integrated into our transport and airways.</a:t>
            </a:r>
          </a:p>
          <a:p>
            <a:r>
              <a:rPr lang="en-US" sz="2800" dirty="0" smtClean="0">
                <a:latin typeface="Helvetica"/>
                <a:cs typeface="Helvetica"/>
              </a:rPr>
              <a:t>Applications of such programmed air craft systems could revolutionize aerial photography,  personal aerial surveillance, agriculture, traffic monitoring and civilian safety.</a:t>
            </a:r>
          </a:p>
          <a:p>
            <a:pPr marL="0" indent="0">
              <a:buNone/>
            </a:pPr>
            <a:endParaRPr lang="en-US" sz="2800" dirty="0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2238489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do different. . 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128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Offer users a easy to modify aerial robot platform.</a:t>
            </a:r>
          </a:p>
          <a:p>
            <a:r>
              <a:rPr lang="en-US" dirty="0" smtClean="0"/>
              <a:t>Allow users to live stream and record aerial video shoot.</a:t>
            </a:r>
          </a:p>
          <a:p>
            <a:r>
              <a:rPr lang="en-US" dirty="0" smtClean="0"/>
              <a:t>Perform planned GPS guided surveillance of personal property using Mobile Application.</a:t>
            </a:r>
          </a:p>
          <a:p>
            <a:r>
              <a:rPr lang="en-US" dirty="0" smtClean="0"/>
              <a:t>Have a easy Human-Drones interaction through gestures.</a:t>
            </a:r>
          </a:p>
          <a:p>
            <a:r>
              <a:rPr lang="en-US" dirty="0" smtClean="0"/>
              <a:t>Be safe to be deployed in crowded environment.</a:t>
            </a:r>
          </a:p>
          <a:p>
            <a:r>
              <a:rPr lang="en-US" u="sng" dirty="0" smtClean="0"/>
              <a:t>RENT or Purchase </a:t>
            </a:r>
            <a:r>
              <a:rPr lang="en-US" dirty="0" smtClean="0"/>
              <a:t>any of these services.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1851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Competitors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8574142"/>
              </p:ext>
            </p:extLst>
          </p:nvPr>
        </p:nvGraphicFramePr>
        <p:xfrm>
          <a:off x="757024" y="1698792"/>
          <a:ext cx="7818030" cy="4563474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1644494"/>
                <a:gridCol w="797588"/>
                <a:gridCol w="1352463"/>
                <a:gridCol w="1760275"/>
                <a:gridCol w="2263210"/>
              </a:tblGrid>
              <a:tr h="76057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Companies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Cost (USD)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Safety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Functionality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Ease of Use</a:t>
                      </a:r>
                      <a:endParaRPr lang="en-US" dirty="0"/>
                    </a:p>
                  </a:txBody>
                  <a:tcPr anchor="ctr"/>
                </a:tc>
              </a:tr>
              <a:tr h="76057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DJI</a:t>
                      </a:r>
                      <a:r>
                        <a:rPr lang="en-US" baseline="0" dirty="0" smtClean="0"/>
                        <a:t> Phantom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1200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POOR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Single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Difficult</a:t>
                      </a:r>
                      <a:endParaRPr lang="en-US" dirty="0"/>
                    </a:p>
                  </a:txBody>
                  <a:tcPr anchor="ctr"/>
                </a:tc>
              </a:tr>
              <a:tr h="76057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Parrot AR Drone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MODERATE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Moderate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Moderate</a:t>
                      </a:r>
                      <a:endParaRPr lang="en-US" dirty="0"/>
                    </a:p>
                  </a:txBody>
                  <a:tcPr anchor="ctr"/>
                </a:tc>
              </a:tr>
              <a:tr h="760579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ASTec</a:t>
                      </a:r>
                      <a:r>
                        <a:rPr lang="en-US" dirty="0" smtClean="0"/>
                        <a:t> Hummingbird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3000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POOR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Moderate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Difficult</a:t>
                      </a:r>
                    </a:p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76057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Firefly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POOR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Single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Difficult</a:t>
                      </a:r>
                    </a:p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76057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**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Peregrine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250*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VERY HIGH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MULTIPLE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EASY</a:t>
                      </a:r>
                      <a:endParaRPr lang="en-US" b="1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3908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Target Market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Government agencies in the Middle East Region</a:t>
            </a:r>
          </a:p>
          <a:p>
            <a:r>
              <a:rPr lang="en-US" dirty="0" smtClean="0"/>
              <a:t>Top diplomats personal security teams.</a:t>
            </a:r>
          </a:p>
          <a:p>
            <a:r>
              <a:rPr lang="en-US" dirty="0" smtClean="0"/>
              <a:t>Photography hobbyist. </a:t>
            </a:r>
          </a:p>
          <a:p>
            <a:r>
              <a:rPr lang="en-US" dirty="0" smtClean="0"/>
              <a:t>Industry plants for inspection.</a:t>
            </a:r>
          </a:p>
          <a:p>
            <a:r>
              <a:rPr lang="en-US" dirty="0" smtClean="0"/>
              <a:t>Agricultural surveillance</a:t>
            </a:r>
          </a:p>
          <a:p>
            <a:r>
              <a:rPr lang="en-US" dirty="0" smtClean="0"/>
              <a:t>Real estate continuous aerial monitoring and inspections.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28215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Revenue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1288"/>
          </a:xfrm>
        </p:spPr>
        <p:txBody>
          <a:bodyPr/>
          <a:lstStyle/>
          <a:p>
            <a:r>
              <a:rPr lang="en-US" dirty="0" smtClean="0"/>
              <a:t>Low cost rental of drones with specific capability.</a:t>
            </a:r>
          </a:p>
          <a:p>
            <a:r>
              <a:rPr lang="en-US" dirty="0" smtClean="0"/>
              <a:t>Direct sales of personal drones with various category of functionality.</a:t>
            </a:r>
          </a:p>
          <a:p>
            <a:r>
              <a:rPr lang="en-US" dirty="0" smtClean="0"/>
              <a:t>Drones based marketing service using Human drones interaction feature.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5518250"/>
      </p:ext>
    </p:extLst>
  </p:cSld>
  <p:clrMapOvr>
    <a:masterClrMapping/>
  </p:clrMapOvr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36</TotalTime>
  <Words>283</Words>
  <Application>Microsoft Macintosh PowerPoint</Application>
  <PresentationFormat>On-screen Show (4:3)</PresentationFormat>
  <Paragraphs>59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Black</vt:lpstr>
      <vt:lpstr>Peregrine</vt:lpstr>
      <vt:lpstr>Revolutionizing civilian drones</vt:lpstr>
      <vt:lpstr>What we do different. . .</vt:lpstr>
      <vt:lpstr>Competitors</vt:lpstr>
      <vt:lpstr>Target Market</vt:lpstr>
      <vt:lpstr>Basic Revenue model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Athena</dc:title>
  <dc:creator>Deepan Kishore Kumar</dc:creator>
  <cp:lastModifiedBy>Deepan Kishore Kumar</cp:lastModifiedBy>
  <cp:revision>4</cp:revision>
  <dcterms:created xsi:type="dcterms:W3CDTF">2014-04-23T18:56:33Z</dcterms:created>
  <dcterms:modified xsi:type="dcterms:W3CDTF">2014-04-23T19:33:27Z</dcterms:modified>
</cp:coreProperties>
</file>